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9" r:id="rId6"/>
    <p:sldId id="258" r:id="rId7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2E961-AE9E-4E23-804E-DCB6E85C0270}" v="12" dt="2024-04-08T05:29:51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4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佐藤　彰洋" userId="d3644237-0e96-4398-b04b-b094e30205fb" providerId="ADAL" clId="{10A2E961-AE9E-4E23-804E-DCB6E85C0270}"/>
    <pc:docChg chg="undo custSel addSld delSld modSld">
      <pc:chgData name="佐藤　彰洋" userId="d3644237-0e96-4398-b04b-b094e30205fb" providerId="ADAL" clId="{10A2E961-AE9E-4E23-804E-DCB6E85C0270}" dt="2024-04-08T05:30:22.814" v="125" actId="1076"/>
      <pc:docMkLst>
        <pc:docMk/>
      </pc:docMkLst>
      <pc:sldChg chg="addSp delSp modSp del mod">
        <pc:chgData name="佐藤　彰洋" userId="d3644237-0e96-4398-b04b-b094e30205fb" providerId="ADAL" clId="{10A2E961-AE9E-4E23-804E-DCB6E85C0270}" dt="2024-04-08T05:30:15.151" v="124" actId="47"/>
        <pc:sldMkLst>
          <pc:docMk/>
          <pc:sldMk cId="1169355561" sldId="256"/>
        </pc:sldMkLst>
        <pc:spChg chg="add del mod">
          <ac:chgData name="佐藤　彰洋" userId="d3644237-0e96-4398-b04b-b094e30205fb" providerId="ADAL" clId="{10A2E961-AE9E-4E23-804E-DCB6E85C0270}" dt="2024-04-08T05:27:19.410" v="7" actId="478"/>
          <ac:spMkLst>
            <pc:docMk/>
            <pc:sldMk cId="1169355561" sldId="256"/>
            <ac:spMk id="4" creationId="{00000000-0000-0000-0000-000000000000}"/>
          </ac:spMkLst>
        </pc:spChg>
      </pc:sldChg>
      <pc:sldChg chg="addSp delSp modSp new mod setBg modClrScheme chgLayout">
        <pc:chgData name="佐藤　彰洋" userId="d3644237-0e96-4398-b04b-b094e30205fb" providerId="ADAL" clId="{10A2E961-AE9E-4E23-804E-DCB6E85C0270}" dt="2024-04-08T05:30:22.814" v="125" actId="1076"/>
        <pc:sldMkLst>
          <pc:docMk/>
          <pc:sldMk cId="2768627234" sldId="260"/>
        </pc:sldMkLst>
        <pc:spChg chg="del mod ord">
          <ac:chgData name="佐藤　彰洋" userId="d3644237-0e96-4398-b04b-b094e30205fb" providerId="ADAL" clId="{10A2E961-AE9E-4E23-804E-DCB6E85C0270}" dt="2024-04-08T05:27:30.118" v="9" actId="700"/>
          <ac:spMkLst>
            <pc:docMk/>
            <pc:sldMk cId="2768627234" sldId="260"/>
            <ac:spMk id="2" creationId="{4578DBEE-C55F-4D11-52B4-8F651DAB9B28}"/>
          </ac:spMkLst>
        </pc:spChg>
        <pc:spChg chg="del mod ord">
          <ac:chgData name="佐藤　彰洋" userId="d3644237-0e96-4398-b04b-b094e30205fb" providerId="ADAL" clId="{10A2E961-AE9E-4E23-804E-DCB6E85C0270}" dt="2024-04-08T05:27:30.118" v="9" actId="700"/>
          <ac:spMkLst>
            <pc:docMk/>
            <pc:sldMk cId="2768627234" sldId="260"/>
            <ac:spMk id="3" creationId="{DFA01E39-0BC2-EC20-7DBA-4D4653B04AF4}"/>
          </ac:spMkLst>
        </pc:spChg>
        <pc:spChg chg="add mod ord">
          <ac:chgData name="佐藤　彰洋" userId="d3644237-0e96-4398-b04b-b094e30205fb" providerId="ADAL" clId="{10A2E961-AE9E-4E23-804E-DCB6E85C0270}" dt="2024-04-08T05:30:12.287" v="123" actId="27636"/>
          <ac:spMkLst>
            <pc:docMk/>
            <pc:sldMk cId="2768627234" sldId="260"/>
            <ac:spMk id="4" creationId="{E660A049-2F81-21AD-DEF5-47E474542761}"/>
          </ac:spMkLst>
        </pc:spChg>
        <pc:spChg chg="add mod ord">
          <ac:chgData name="佐藤　彰洋" userId="d3644237-0e96-4398-b04b-b094e30205fb" providerId="ADAL" clId="{10A2E961-AE9E-4E23-804E-DCB6E85C0270}" dt="2024-04-08T05:29:42.466" v="111" actId="403"/>
          <ac:spMkLst>
            <pc:docMk/>
            <pc:sldMk cId="2768627234" sldId="260"/>
            <ac:spMk id="5" creationId="{CECBF97B-CA21-946D-DBEE-183FED0EADE4}"/>
          </ac:spMkLst>
        </pc:spChg>
        <pc:spChg chg="add del mod">
          <ac:chgData name="佐藤　彰洋" userId="d3644237-0e96-4398-b04b-b094e30205fb" providerId="ADAL" clId="{10A2E961-AE9E-4E23-804E-DCB6E85C0270}" dt="2024-04-08T05:28:31.715" v="73" actId="478"/>
          <ac:spMkLst>
            <pc:docMk/>
            <pc:sldMk cId="2768627234" sldId="260"/>
            <ac:spMk id="6" creationId="{22F5343F-7E8C-E59A-52D6-AA9386BC9605}"/>
          </ac:spMkLst>
        </pc:spChg>
        <pc:spChg chg="add del mod">
          <ac:chgData name="佐藤　彰洋" userId="d3644237-0e96-4398-b04b-b094e30205fb" providerId="ADAL" clId="{10A2E961-AE9E-4E23-804E-DCB6E85C0270}" dt="2024-04-08T05:28:46.257" v="94" actId="478"/>
          <ac:spMkLst>
            <pc:docMk/>
            <pc:sldMk cId="2768627234" sldId="260"/>
            <ac:spMk id="7" creationId="{6691AB92-4E79-D647-408E-99FB2087CD0F}"/>
          </ac:spMkLst>
        </pc:spChg>
        <pc:spChg chg="add del mod">
          <ac:chgData name="佐藤　彰洋" userId="d3644237-0e96-4398-b04b-b094e30205fb" providerId="ADAL" clId="{10A2E961-AE9E-4E23-804E-DCB6E85C0270}" dt="2024-04-08T05:28:44.330" v="93" actId="478"/>
          <ac:spMkLst>
            <pc:docMk/>
            <pc:sldMk cId="2768627234" sldId="260"/>
            <ac:spMk id="8" creationId="{568353EA-EADA-7956-0A8B-59716ED9297E}"/>
          </ac:spMkLst>
        </pc:spChg>
        <pc:spChg chg="add del mod">
          <ac:chgData name="佐藤　彰洋" userId="d3644237-0e96-4398-b04b-b094e30205fb" providerId="ADAL" clId="{10A2E961-AE9E-4E23-804E-DCB6E85C0270}" dt="2024-04-08T05:29:17.514" v="105"/>
          <ac:spMkLst>
            <pc:docMk/>
            <pc:sldMk cId="2768627234" sldId="260"/>
            <ac:spMk id="10" creationId="{5CC643E1-DF2A-9528-C52A-9F96CAC505CA}"/>
          </ac:spMkLst>
        </pc:spChg>
        <pc:spChg chg="add del">
          <ac:chgData name="佐藤　彰洋" userId="d3644237-0e96-4398-b04b-b094e30205fb" providerId="ADAL" clId="{10A2E961-AE9E-4E23-804E-DCB6E85C0270}" dt="2024-04-08T05:29:21.180" v="106" actId="26606"/>
          <ac:spMkLst>
            <pc:docMk/>
            <pc:sldMk cId="2768627234" sldId="260"/>
            <ac:spMk id="11" creationId="{5A59F003-E00A-43F9-91DC-CC54E3B87466}"/>
          </ac:spMkLst>
        </pc:spChg>
        <pc:spChg chg="add del mod">
          <ac:chgData name="佐藤　彰洋" userId="d3644237-0e96-4398-b04b-b094e30205fb" providerId="ADAL" clId="{10A2E961-AE9E-4E23-804E-DCB6E85C0270}" dt="2024-04-08T05:29:17.514" v="105"/>
          <ac:spMkLst>
            <pc:docMk/>
            <pc:sldMk cId="2768627234" sldId="260"/>
            <ac:spMk id="12" creationId="{071F0341-B836-D6D5-8757-F063B9C49A31}"/>
          </ac:spMkLst>
        </pc:spChg>
        <pc:spChg chg="add del">
          <ac:chgData name="佐藤　彰洋" userId="d3644237-0e96-4398-b04b-b094e30205fb" providerId="ADAL" clId="{10A2E961-AE9E-4E23-804E-DCB6E85C0270}" dt="2024-04-08T05:29:21.180" v="106" actId="26606"/>
          <ac:spMkLst>
            <pc:docMk/>
            <pc:sldMk cId="2768627234" sldId="260"/>
            <ac:spMk id="13" creationId="{D74A4382-E3AD-430A-9A1F-DFA3E0E77A7D}"/>
          </ac:spMkLst>
        </pc:spChg>
        <pc:spChg chg="add mod">
          <ac:chgData name="佐藤　彰洋" userId="d3644237-0e96-4398-b04b-b094e30205fb" providerId="ADAL" clId="{10A2E961-AE9E-4E23-804E-DCB6E85C0270}" dt="2024-04-08T05:30:09.736" v="119" actId="1076"/>
          <ac:spMkLst>
            <pc:docMk/>
            <pc:sldMk cId="2768627234" sldId="260"/>
            <ac:spMk id="14" creationId="{084DD2CF-B00F-F1DC-2BA0-AA6E831945E5}"/>
          </ac:spMkLst>
        </pc:spChg>
        <pc:spChg chg="add del">
          <ac:chgData name="佐藤　彰洋" userId="d3644237-0e96-4398-b04b-b094e30205fb" providerId="ADAL" clId="{10A2E961-AE9E-4E23-804E-DCB6E85C0270}" dt="2024-04-08T05:29:21.180" v="106" actId="26606"/>
          <ac:spMkLst>
            <pc:docMk/>
            <pc:sldMk cId="2768627234" sldId="260"/>
            <ac:spMk id="15" creationId="{79F40191-0F44-4FD1-82CC-ACB507C14BE6}"/>
          </ac:spMkLst>
        </pc:spChg>
        <pc:spChg chg="add mod">
          <ac:chgData name="佐藤　彰洋" userId="d3644237-0e96-4398-b04b-b094e30205fb" providerId="ADAL" clId="{10A2E961-AE9E-4E23-804E-DCB6E85C0270}" dt="2024-04-08T05:30:22.814" v="125" actId="1076"/>
          <ac:spMkLst>
            <pc:docMk/>
            <pc:sldMk cId="2768627234" sldId="260"/>
            <ac:spMk id="16" creationId="{8C4D5A4C-BBEA-A124-7014-D2A6C3B54D14}"/>
          </ac:spMkLst>
        </pc:spChg>
        <pc:spChg chg="add">
          <ac:chgData name="佐藤　彰洋" userId="d3644237-0e96-4398-b04b-b094e30205fb" providerId="ADAL" clId="{10A2E961-AE9E-4E23-804E-DCB6E85C0270}" dt="2024-04-08T05:29:21.180" v="106" actId="26606"/>
          <ac:spMkLst>
            <pc:docMk/>
            <pc:sldMk cId="2768627234" sldId="260"/>
            <ac:spMk id="20" creationId="{E91DC736-0EF8-4F87-9146-EBF1D2EE4D3D}"/>
          </ac:spMkLst>
        </pc:spChg>
        <pc:spChg chg="add">
          <ac:chgData name="佐藤　彰洋" userId="d3644237-0e96-4398-b04b-b094e30205fb" providerId="ADAL" clId="{10A2E961-AE9E-4E23-804E-DCB6E85C0270}" dt="2024-04-08T05:29:21.180" v="106" actId="26606"/>
          <ac:spMkLst>
            <pc:docMk/>
            <pc:sldMk cId="2768627234" sldId="260"/>
            <ac:spMk id="22" creationId="{097CD68E-23E3-4007-8847-CD0944C4F7BE}"/>
          </ac:spMkLst>
        </pc:spChg>
        <pc:spChg chg="add">
          <ac:chgData name="佐藤　彰洋" userId="d3644237-0e96-4398-b04b-b094e30205fb" providerId="ADAL" clId="{10A2E961-AE9E-4E23-804E-DCB6E85C0270}" dt="2024-04-08T05:29:21.180" v="106" actId="26606"/>
          <ac:spMkLst>
            <pc:docMk/>
            <pc:sldMk cId="2768627234" sldId="260"/>
            <ac:spMk id="24" creationId="{AF2F604E-43BE-4DC3-B983-E071523364F8}"/>
          </ac:spMkLst>
        </pc:spChg>
        <pc:spChg chg="add">
          <ac:chgData name="佐藤　彰洋" userId="d3644237-0e96-4398-b04b-b094e30205fb" providerId="ADAL" clId="{10A2E961-AE9E-4E23-804E-DCB6E85C0270}" dt="2024-04-08T05:29:21.180" v="106" actId="26606"/>
          <ac:spMkLst>
            <pc:docMk/>
            <pc:sldMk cId="2768627234" sldId="260"/>
            <ac:spMk id="26" creationId="{08C9B587-E65E-4B52-B37C-ABEBB6E87928}"/>
          </ac:spMkLst>
        </pc:spChg>
        <pc:picChg chg="add mod">
          <ac:chgData name="佐藤　彰洋" userId="d3644237-0e96-4398-b04b-b094e30205fb" providerId="ADAL" clId="{10A2E961-AE9E-4E23-804E-DCB6E85C0270}" dt="2024-04-08T05:29:21.180" v="106" actId="26606"/>
          <ac:picMkLst>
            <pc:docMk/>
            <pc:sldMk cId="2768627234" sldId="260"/>
            <ac:picMk id="9" creationId="{938356E1-372C-EDAB-69D2-DEDBC142A0CF}"/>
          </ac:picMkLst>
        </pc:picChg>
      </pc:sldChg>
    </pc:docChg>
  </pc:docChgLst>
  <pc:docChgLst>
    <pc:chgData name="佐藤　彰洋" userId="d3644237-0e96-4398-b04b-b094e30205fb" providerId="ADAL" clId="{68D76827-35FC-4DF1-AEA6-E22E56379F5F}"/>
    <pc:docChg chg="custSel modSld">
      <pc:chgData name="佐藤　彰洋" userId="d3644237-0e96-4398-b04b-b094e30205fb" providerId="ADAL" clId="{68D76827-35FC-4DF1-AEA6-E22E56379F5F}" dt="2023-01-09T19:30:11.860" v="44" actId="20577"/>
      <pc:docMkLst>
        <pc:docMk/>
      </pc:docMkLst>
      <pc:sldChg chg="addSp delSp modSp mod">
        <pc:chgData name="佐藤　彰洋" userId="d3644237-0e96-4398-b04b-b094e30205fb" providerId="ADAL" clId="{68D76827-35FC-4DF1-AEA6-E22E56379F5F}" dt="2023-01-09T19:30:11.860" v="44" actId="20577"/>
        <pc:sldMkLst>
          <pc:docMk/>
          <pc:sldMk cId="1169355561" sldId="256"/>
        </pc:sldMkLst>
        <pc:spChg chg="add mod">
          <ac:chgData name="佐藤　彰洋" userId="d3644237-0e96-4398-b04b-b094e30205fb" providerId="ADAL" clId="{68D76827-35FC-4DF1-AEA6-E22E56379F5F}" dt="2023-01-09T19:29:56.350" v="40" actId="1076"/>
          <ac:spMkLst>
            <pc:docMk/>
            <pc:sldMk cId="1169355561" sldId="256"/>
            <ac:spMk id="2" creationId="{DCB5CE1F-2296-3095-E6AD-FFC2495C6867}"/>
          </ac:spMkLst>
        </pc:spChg>
        <pc:spChg chg="add del mod">
          <ac:chgData name="佐藤　彰洋" userId="d3644237-0e96-4398-b04b-b094e30205fb" providerId="ADAL" clId="{68D76827-35FC-4DF1-AEA6-E22E56379F5F}" dt="2023-01-09T19:29:35.223" v="33" actId="478"/>
          <ac:spMkLst>
            <pc:docMk/>
            <pc:sldMk cId="1169355561" sldId="256"/>
            <ac:spMk id="3" creationId="{D310C95B-9DA7-DF6A-D179-55DC44631598}"/>
          </ac:spMkLst>
        </pc:spChg>
        <pc:spChg chg="mod">
          <ac:chgData name="佐藤　彰洋" userId="d3644237-0e96-4398-b04b-b094e30205fb" providerId="ADAL" clId="{68D76827-35FC-4DF1-AEA6-E22E56379F5F}" dt="2023-01-09T19:30:11.860" v="44" actId="20577"/>
          <ac:spMkLst>
            <pc:docMk/>
            <pc:sldMk cId="1169355561" sldId="256"/>
            <ac:spMk id="4" creationId="{00000000-0000-0000-0000-000000000000}"/>
          </ac:spMkLst>
        </pc:spChg>
        <pc:spChg chg="mod">
          <ac:chgData name="佐藤　彰洋" userId="d3644237-0e96-4398-b04b-b094e30205fb" providerId="ADAL" clId="{68D76827-35FC-4DF1-AEA6-E22E56379F5F}" dt="2023-01-09T19:29:59.995" v="41" actId="1076"/>
          <ac:spMkLst>
            <pc:docMk/>
            <pc:sldMk cId="1169355561" sldId="256"/>
            <ac:spMk id="5" creationId="{00000000-0000-0000-0000-000000000000}"/>
          </ac:spMkLst>
        </pc:spChg>
        <pc:spChg chg="add mod">
          <ac:chgData name="佐藤　彰洋" userId="d3644237-0e96-4398-b04b-b094e30205fb" providerId="ADAL" clId="{68D76827-35FC-4DF1-AEA6-E22E56379F5F}" dt="2023-01-09T19:29:53.334" v="39" actId="1076"/>
          <ac:spMkLst>
            <pc:docMk/>
            <pc:sldMk cId="1169355561" sldId="256"/>
            <ac:spMk id="7" creationId="{0F7B1DE0-0C6C-81B5-44CF-FCC6015C5D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28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30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1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22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06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76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17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5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85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31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4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7E0FE-B3B9-44FA-8F3F-19299CD905E5}" type="datetimeFigureOut">
              <a:rPr kumimoji="1" lang="ja-JP" altLang="en-US" smtClean="0"/>
              <a:t>2024/4/8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CD53D-12D1-4F89-923F-1E14DC31F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77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938356E1-372C-EDAB-69D2-DEDBC142A0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" r="22965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E660A049-2F81-21AD-DEF5-47E474542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7389669" cy="1005836"/>
          </a:xfrm>
        </p:spPr>
        <p:txBody>
          <a:bodyPr anchor="b">
            <a:normAutofit/>
          </a:bodyPr>
          <a:lstStyle/>
          <a:p>
            <a:pPr algn="l"/>
            <a:r>
              <a:rPr lang="ja-JP" altLang="en-US" sz="4800" dirty="0"/>
              <a:t>デザインワークショップ</a:t>
            </a:r>
            <a:r>
              <a:rPr lang="en-US" altLang="ja-JP" sz="4800" dirty="0"/>
              <a:t>2024</a:t>
            </a:r>
            <a:endParaRPr lang="ja-JP" altLang="en-US" sz="4800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CECBF97B-CA21-946D-DBEE-183FED0EA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/>
              <a:t>タイトル</a:t>
            </a:r>
            <a:endParaRPr kumimoji="1" lang="en-US" altLang="ja-JP" sz="3200" dirty="0"/>
          </a:p>
          <a:p>
            <a:pPr algn="l"/>
            <a:r>
              <a:rPr lang="ja-JP" altLang="en-US" sz="3200" dirty="0"/>
              <a:t>提案者氏名</a:t>
            </a:r>
            <a:endParaRPr kumimoji="1" lang="ja-JP" altLang="en-US" sz="3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84DD2CF-B00F-F1DC-2BA0-AA6E831945E5}"/>
              </a:ext>
            </a:extLst>
          </p:cNvPr>
          <p:cNvSpPr/>
          <p:nvPr/>
        </p:nvSpPr>
        <p:spPr>
          <a:xfrm>
            <a:off x="6261159" y="3163911"/>
            <a:ext cx="5449812" cy="3418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rgbClr val="FF0000"/>
                </a:solidFill>
              </a:rPr>
              <a:t>写真または図を１枚程度いれてください</a:t>
            </a:r>
            <a:endParaRPr lang="en-US" altLang="ja-JP" sz="4000" dirty="0">
              <a:solidFill>
                <a:srgbClr val="FF0000"/>
              </a:solidFill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C4D5A4C-BBEA-A124-7014-D2A6C3B54D14}"/>
              </a:ext>
            </a:extLst>
          </p:cNvPr>
          <p:cNvSpPr/>
          <p:nvPr/>
        </p:nvSpPr>
        <p:spPr>
          <a:xfrm>
            <a:off x="528355" y="2190672"/>
            <a:ext cx="4210050" cy="23227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ここにテーマ内容を簡潔に書いてください（１００字程度）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62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データ分析レポート（３枚以上）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sz="3600" dirty="0"/>
              <a:t>課題の背景知識（１枚以上）</a:t>
            </a:r>
            <a:endParaRPr kumimoji="1" lang="en-US" altLang="ja-JP" sz="36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3600" dirty="0"/>
              <a:t>データ分析結果（２枚以上）</a:t>
            </a:r>
            <a:endParaRPr lang="en-US" altLang="ja-JP" sz="3600" dirty="0"/>
          </a:p>
          <a:p>
            <a:pPr marL="514350" indent="-514350">
              <a:buFont typeface="+mj-lt"/>
              <a:buAutoNum type="arabicPeriod"/>
            </a:pP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50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2B53A7-9813-4E40-B5F0-D225B0F9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データ分析レポート形式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03DCE5-753E-44A7-9C04-2E6A8E432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1" y="1825625"/>
            <a:ext cx="52067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①データ分析のタイトル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②データ分析者氏名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③データ</a:t>
            </a:r>
            <a:r>
              <a:rPr lang="ja-JP" altLang="en-US" sz="3600" dirty="0"/>
              <a:t>ソース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④データの可視化図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⑤データから読み取れる事実</a:t>
            </a: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⑥データから思うこと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D730747-CDF3-4210-9F25-07716D0AAEC1}"/>
              </a:ext>
            </a:extLst>
          </p:cNvPr>
          <p:cNvSpPr/>
          <p:nvPr/>
        </p:nvSpPr>
        <p:spPr>
          <a:xfrm>
            <a:off x="5933661" y="2822713"/>
            <a:ext cx="5874026" cy="367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72F947-8CCC-44EB-8425-9C636ED3B9AB}"/>
              </a:ext>
            </a:extLst>
          </p:cNvPr>
          <p:cNvSpPr txBox="1"/>
          <p:nvPr/>
        </p:nvSpPr>
        <p:spPr>
          <a:xfrm>
            <a:off x="6251713" y="363196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③データソース</a:t>
            </a:r>
            <a:endParaRPr kumimoji="1"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4F56EB-1F5E-45C7-8A83-B1DF1B7EE951}"/>
              </a:ext>
            </a:extLst>
          </p:cNvPr>
          <p:cNvSpPr txBox="1"/>
          <p:nvPr/>
        </p:nvSpPr>
        <p:spPr>
          <a:xfrm>
            <a:off x="6251713" y="3059668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①データ分析のタイトル</a:t>
            </a:r>
            <a:endParaRPr kumimoji="1" lang="en-US" altLang="ja-JP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917F32-8CBD-410C-94F8-7127EB777126}"/>
              </a:ext>
            </a:extLst>
          </p:cNvPr>
          <p:cNvSpPr txBox="1"/>
          <p:nvPr/>
        </p:nvSpPr>
        <p:spPr>
          <a:xfrm>
            <a:off x="9565479" y="305966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②データ分析者氏名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9E43AB6-F195-4A30-9FF7-B13BF6FB181A}"/>
              </a:ext>
            </a:extLst>
          </p:cNvPr>
          <p:cNvSpPr/>
          <p:nvPr/>
        </p:nvSpPr>
        <p:spPr>
          <a:xfrm>
            <a:off x="6251713" y="4167771"/>
            <a:ext cx="2653748" cy="1875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9B896D-3E4E-40DF-94DE-E50516805F27}"/>
              </a:ext>
            </a:extLst>
          </p:cNvPr>
          <p:cNvSpPr txBox="1"/>
          <p:nvPr/>
        </p:nvSpPr>
        <p:spPr>
          <a:xfrm>
            <a:off x="6447508" y="4948653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④データの</a:t>
            </a:r>
            <a:r>
              <a:rPr lang="ja-JP" altLang="en-US" dirty="0"/>
              <a:t>可視化図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0677A80-3420-4CB1-8FEB-571D50632AF0}"/>
              </a:ext>
            </a:extLst>
          </p:cNvPr>
          <p:cNvSpPr txBox="1"/>
          <p:nvPr/>
        </p:nvSpPr>
        <p:spPr>
          <a:xfrm>
            <a:off x="9064487" y="4156798"/>
            <a:ext cx="24847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⑤データから読み取れる</a:t>
            </a:r>
            <a:r>
              <a:rPr lang="ja-JP" altLang="en-US" dirty="0"/>
              <a:t>事実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⑥データから思うこと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0106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1726178F8BB334F9334C8A5F585C733" ma:contentTypeVersion="20" ma:contentTypeDescription="新しいドキュメントを作成します。" ma:contentTypeScope="" ma:versionID="1107b0fce4ee553abe6daedef5638d8b">
  <xsd:schema xmlns:xsd="http://www.w3.org/2001/XMLSchema" xmlns:xs="http://www.w3.org/2001/XMLSchema" xmlns:p="http://schemas.microsoft.com/office/2006/metadata/properties" xmlns:ns2="6043356b-6f0d-4ec3-be84-4e7e04277c8f" xmlns:ns3="44c155ce-87db-4bcf-9b1c-92cb53a26100" targetNamespace="http://schemas.microsoft.com/office/2006/metadata/properties" ma:root="true" ma:fieldsID="a5bac903e4e3a30bc4b9fd2cfc3bb803" ns2:_="" ns3:_="">
    <xsd:import namespace="6043356b-6f0d-4ec3-be84-4e7e04277c8f"/>
    <xsd:import namespace="44c155ce-87db-4bcf-9b1c-92cb53a261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43356b-6f0d-4ec3-be84-4e7e04277c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9f9a9ec9-a105-47b5-944f-6260e2c438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155ce-87db-4bcf-9b1c-92cb53a2610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bc70908-a3cd-4b39-9f48-c3f4a94e1e8d}" ma:internalName="TaxCatchAll" ma:showField="CatchAllData" ma:web="44c155ce-87db-4bcf-9b1c-92cb53a261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43356b-6f0d-4ec3-be84-4e7e04277c8f">
      <Terms xmlns="http://schemas.microsoft.com/office/infopath/2007/PartnerControls"/>
    </lcf76f155ced4ddcb4097134ff3c332f>
    <TaxCatchAll xmlns="44c155ce-87db-4bcf-9b1c-92cb53a26100" xsi:nil="true"/>
  </documentManagement>
</p:properties>
</file>

<file path=customXml/itemProps1.xml><?xml version="1.0" encoding="utf-8"?>
<ds:datastoreItem xmlns:ds="http://schemas.openxmlformats.org/officeDocument/2006/customXml" ds:itemID="{C4D9E31D-58F3-4DBD-BC92-CED1740CC2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43356b-6f0d-4ec3-be84-4e7e04277c8f"/>
    <ds:schemaRef ds:uri="44c155ce-87db-4bcf-9b1c-92cb53a261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431999-DB98-4F71-984A-B51FE30E84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2039DC-D8D0-4D37-AAE9-1497D01E71FE}">
  <ds:schemaRefs>
    <ds:schemaRef ds:uri="http://schemas.microsoft.com/office/2006/metadata/properties"/>
    <ds:schemaRef ds:uri="http://schemas.microsoft.com/office/infopath/2007/PartnerControls"/>
    <ds:schemaRef ds:uri="6043356b-6f0d-4ec3-be84-4e7e04277c8f"/>
    <ds:schemaRef ds:uri="44c155ce-87db-4bcf-9b1c-92cb53a2610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2369</TotalTime>
  <Words>103</Words>
  <Application>Microsoft Office PowerPoint</Application>
  <PresentationFormat>ワイド画面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デザインワークショップ2024</vt:lpstr>
      <vt:lpstr>データ分析レポート（３枚以上）</vt:lpstr>
      <vt:lpstr>データ分析レポート形式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</dc:creator>
  <cp:lastModifiedBy>佐藤　彰洋</cp:lastModifiedBy>
  <cp:revision>18</cp:revision>
  <cp:lastPrinted>2019-06-24T02:47:23Z</cp:lastPrinted>
  <dcterms:created xsi:type="dcterms:W3CDTF">2019-06-08T09:49:57Z</dcterms:created>
  <dcterms:modified xsi:type="dcterms:W3CDTF">2024-04-08T05:30:26Z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0x01010031726178F8BB334F9334C8A5F585C733</vt:lpwstr>
  </property>
  <property fmtid="{D5CDD505-2E9C-101B-9397-08002B2CF9AE}" pid="3" name="MediaServiceImageTags">
    <vt:lpwstr/>
  </property>
</Properties>
</file>